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5748"/>
    <a:srgbClr val="993300"/>
    <a:srgbClr val="BF9837"/>
    <a:srgbClr val="CACCAC"/>
    <a:srgbClr val="9A6F5C"/>
    <a:srgbClr val="975C9C"/>
    <a:srgbClr val="781914"/>
    <a:srgbClr val="67849F"/>
    <a:srgbClr val="0F5091"/>
    <a:srgbClr val="BE05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5915" autoAdjust="0"/>
  </p:normalViewPr>
  <p:slideViewPr>
    <p:cSldViewPr snapToGrid="0">
      <p:cViewPr varScale="1">
        <p:scale>
          <a:sx n="83" d="100"/>
          <a:sy n="83" d="100"/>
        </p:scale>
        <p:origin x="686" y="8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5C6F4-5CD3-4E91-AFEC-075EF28810B9}" type="datetimeFigureOut">
              <a:rPr lang="es-CR" smtClean="0"/>
              <a:t>1/10/2018</a:t>
            </a:fld>
            <a:endParaRPr lang="es-C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694BBD-3F04-486C-A116-B83869B0DC73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127749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8B95E-12BD-4183-8CF2-2F842B03D06C}" type="datetimeFigureOut">
              <a:rPr lang="es-CR" smtClean="0"/>
              <a:t>1/10/2018</a:t>
            </a:fld>
            <a:endParaRPr lang="es-C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67C8B-7B20-4DC3-AB2C-7AD238BECFF3}" type="slidenum">
              <a:rPr lang="es-CR" smtClean="0"/>
              <a:t>‹Nº›</a:t>
            </a:fld>
            <a:endParaRPr lang="es-CR"/>
          </a:p>
        </p:txBody>
      </p:sp>
      <p:pic>
        <p:nvPicPr>
          <p:cNvPr id="9" name="Imagen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270" y="273002"/>
            <a:ext cx="2007374" cy="863446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201150" y="198637"/>
            <a:ext cx="2699326" cy="907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46190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8B95E-12BD-4183-8CF2-2F842B03D06C}" type="datetimeFigureOut">
              <a:rPr lang="es-CR" smtClean="0"/>
              <a:t>1/10/2018</a:t>
            </a:fld>
            <a:endParaRPr lang="es-C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67C8B-7B20-4DC3-AB2C-7AD238BECFF3}" type="slidenum">
              <a:rPr lang="es-CR" smtClean="0"/>
              <a:t>‹Nº›</a:t>
            </a:fld>
            <a:endParaRPr lang="es-CR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394" y="257101"/>
            <a:ext cx="1591550" cy="684585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4300" y="136691"/>
            <a:ext cx="1136281" cy="925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42663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8B95E-12BD-4183-8CF2-2F842B03D06C}" type="datetimeFigureOut">
              <a:rPr lang="es-CR" smtClean="0"/>
              <a:t>1/10/2018</a:t>
            </a:fld>
            <a:endParaRPr lang="es-C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67C8B-7B20-4DC3-AB2C-7AD238BECFF3}" type="slidenum">
              <a:rPr lang="es-CR" smtClean="0"/>
              <a:t>‹Nº›</a:t>
            </a:fld>
            <a:endParaRPr lang="es-CR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394" y="257101"/>
            <a:ext cx="1591550" cy="684585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4300" y="136691"/>
            <a:ext cx="1136281" cy="925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8675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90944" y="222249"/>
            <a:ext cx="9043356" cy="754296"/>
          </a:xfrm>
        </p:spPr>
        <p:txBody>
          <a:bodyPr>
            <a:noAutofit/>
          </a:bodyPr>
          <a:lstStyle>
            <a:lvl1pPr algn="ctr">
              <a:defRPr sz="4000" b="1">
                <a:solidFill>
                  <a:srgbClr val="003366"/>
                </a:solidFill>
                <a:latin typeface="+mn-lt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C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00049" y="1290548"/>
            <a:ext cx="11439525" cy="5287546"/>
          </a:xfrm>
        </p:spPr>
        <p:txBody>
          <a:bodyPr/>
          <a:lstStyle>
            <a:lvl1pPr>
              <a:defRPr>
                <a:solidFill>
                  <a:srgbClr val="003366"/>
                </a:solidFill>
              </a:defRPr>
            </a:lvl1pPr>
            <a:lvl2pPr>
              <a:defRPr>
                <a:solidFill>
                  <a:srgbClr val="003366"/>
                </a:solidFill>
              </a:defRPr>
            </a:lvl2pPr>
            <a:lvl3pPr>
              <a:defRPr>
                <a:solidFill>
                  <a:srgbClr val="003366"/>
                </a:solidFill>
              </a:defRPr>
            </a:lvl3pPr>
            <a:lvl4pPr>
              <a:defRPr>
                <a:solidFill>
                  <a:srgbClr val="003366"/>
                </a:solidFill>
              </a:defRPr>
            </a:lvl4pPr>
            <a:lvl5pPr>
              <a:defRPr>
                <a:solidFill>
                  <a:srgbClr val="003366"/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733425" y="6356350"/>
            <a:ext cx="2743200" cy="365125"/>
          </a:xfrm>
        </p:spPr>
        <p:txBody>
          <a:bodyPr/>
          <a:lstStyle/>
          <a:p>
            <a:fld id="{E638B95E-12BD-4183-8CF2-2F842B03D06C}" type="datetimeFigureOut">
              <a:rPr lang="es-CR" smtClean="0"/>
              <a:t>1/10/2018</a:t>
            </a:fld>
            <a:endParaRPr lang="es-C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11665258" y="6578094"/>
            <a:ext cx="507692" cy="254253"/>
          </a:xfrm>
        </p:spPr>
        <p:txBody>
          <a:bodyPr/>
          <a:lstStyle>
            <a:lvl1pPr>
              <a:defRPr b="0">
                <a:solidFill>
                  <a:srgbClr val="000066"/>
                </a:solidFill>
              </a:defRPr>
            </a:lvl1pPr>
          </a:lstStyle>
          <a:p>
            <a:fld id="{94867C8B-7B20-4DC3-AB2C-7AD238BECFF3}" type="slidenum">
              <a:rPr lang="es-CR" smtClean="0"/>
              <a:pPr/>
              <a:t>‹Nº›</a:t>
            </a:fld>
            <a:endParaRPr lang="es-CR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394" y="257101"/>
            <a:ext cx="1591550" cy="684585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4300" y="136691"/>
            <a:ext cx="1136281" cy="925404"/>
          </a:xfrm>
          <a:prstGeom prst="rect">
            <a:avLst/>
          </a:prstGeom>
        </p:spPr>
      </p:pic>
      <p:sp>
        <p:nvSpPr>
          <p:cNvPr id="9" name="Rectángulo 8"/>
          <p:cNvSpPr/>
          <p:nvPr userDrawn="1"/>
        </p:nvSpPr>
        <p:spPr>
          <a:xfrm>
            <a:off x="213628" y="1374708"/>
            <a:ext cx="2929071" cy="45719"/>
          </a:xfrm>
          <a:prstGeom prst="rect">
            <a:avLst/>
          </a:prstGeom>
          <a:solidFill>
            <a:srgbClr val="BE05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0" name="Rectángulo 9"/>
          <p:cNvSpPr/>
          <p:nvPr userDrawn="1"/>
        </p:nvSpPr>
        <p:spPr>
          <a:xfrm>
            <a:off x="3142699" y="1374708"/>
            <a:ext cx="2929071" cy="45719"/>
          </a:xfrm>
          <a:prstGeom prst="rect">
            <a:avLst/>
          </a:prstGeom>
          <a:solidFill>
            <a:srgbClr val="7819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1" name="Rectángulo 10"/>
          <p:cNvSpPr/>
          <p:nvPr userDrawn="1"/>
        </p:nvSpPr>
        <p:spPr>
          <a:xfrm>
            <a:off x="6071770" y="1374708"/>
            <a:ext cx="2929071" cy="45719"/>
          </a:xfrm>
          <a:prstGeom prst="rect">
            <a:avLst/>
          </a:prstGeom>
          <a:solidFill>
            <a:srgbClr val="0F50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2" name="Rectángulo 11"/>
          <p:cNvSpPr/>
          <p:nvPr userDrawn="1"/>
        </p:nvSpPr>
        <p:spPr>
          <a:xfrm>
            <a:off x="9008161" y="1374708"/>
            <a:ext cx="2929071" cy="45719"/>
          </a:xfrm>
          <a:prstGeom prst="rect">
            <a:avLst/>
          </a:prstGeom>
          <a:solidFill>
            <a:srgbClr val="1978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3654782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8B95E-12BD-4183-8CF2-2F842B03D06C}" type="datetimeFigureOut">
              <a:rPr lang="es-CR" smtClean="0"/>
              <a:t>1/10/2018</a:t>
            </a:fld>
            <a:endParaRPr lang="es-C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67C8B-7B20-4DC3-AB2C-7AD238BECFF3}" type="slidenum">
              <a:rPr lang="es-CR" smtClean="0"/>
              <a:t>‹Nº›</a:t>
            </a:fld>
            <a:endParaRPr lang="es-CR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394" y="257101"/>
            <a:ext cx="1591550" cy="684585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4300" y="136691"/>
            <a:ext cx="1136281" cy="925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4893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8B95E-12BD-4183-8CF2-2F842B03D06C}" type="datetimeFigureOut">
              <a:rPr lang="es-CR" smtClean="0"/>
              <a:t>1/10/2018</a:t>
            </a:fld>
            <a:endParaRPr lang="es-C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67C8B-7B20-4DC3-AB2C-7AD238BECFF3}" type="slidenum">
              <a:rPr lang="es-CR" smtClean="0"/>
              <a:t>‹Nº›</a:t>
            </a:fld>
            <a:endParaRPr lang="es-CR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394" y="257101"/>
            <a:ext cx="1591550" cy="684585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4300" y="136691"/>
            <a:ext cx="1136281" cy="925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81084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8B95E-12BD-4183-8CF2-2F842B03D06C}" type="datetimeFigureOut">
              <a:rPr lang="es-CR" smtClean="0"/>
              <a:t>1/10/2018</a:t>
            </a:fld>
            <a:endParaRPr lang="es-C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67C8B-7B20-4DC3-AB2C-7AD238BECFF3}" type="slidenum">
              <a:rPr lang="es-CR" smtClean="0"/>
              <a:t>‹Nº›</a:t>
            </a:fld>
            <a:endParaRPr lang="es-CR"/>
          </a:p>
        </p:txBody>
      </p:sp>
      <p:pic>
        <p:nvPicPr>
          <p:cNvPr id="10" name="Imagen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394" y="257101"/>
            <a:ext cx="1591550" cy="684585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4300" y="136691"/>
            <a:ext cx="1136281" cy="925404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794" y="409501"/>
            <a:ext cx="1591550" cy="684585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6700" y="289091"/>
            <a:ext cx="1136281" cy="925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71487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8B95E-12BD-4183-8CF2-2F842B03D06C}" type="datetimeFigureOut">
              <a:rPr lang="es-CR" smtClean="0"/>
              <a:t>1/10/2018</a:t>
            </a:fld>
            <a:endParaRPr lang="es-C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67C8B-7B20-4DC3-AB2C-7AD238BECFF3}" type="slidenum">
              <a:rPr lang="es-CR" smtClean="0"/>
              <a:t>‹Nº›</a:t>
            </a:fld>
            <a:endParaRPr lang="es-CR"/>
          </a:p>
        </p:txBody>
      </p:sp>
      <p:pic>
        <p:nvPicPr>
          <p:cNvPr id="6" name="Imagen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394" y="257101"/>
            <a:ext cx="1591550" cy="684585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4300" y="136691"/>
            <a:ext cx="1136281" cy="925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8511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8B95E-12BD-4183-8CF2-2F842B03D06C}" type="datetimeFigureOut">
              <a:rPr lang="es-CR" smtClean="0"/>
              <a:t>1/10/2018</a:t>
            </a:fld>
            <a:endParaRPr lang="es-C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67C8B-7B20-4DC3-AB2C-7AD238BECFF3}" type="slidenum">
              <a:rPr lang="es-CR" smtClean="0"/>
              <a:t>‹Nº›</a:t>
            </a:fld>
            <a:endParaRPr lang="es-CR"/>
          </a:p>
        </p:txBody>
      </p:sp>
      <p:pic>
        <p:nvPicPr>
          <p:cNvPr id="5" name="Imagen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394" y="257101"/>
            <a:ext cx="1591550" cy="684585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4300" y="136691"/>
            <a:ext cx="1136281" cy="925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63678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8B95E-12BD-4183-8CF2-2F842B03D06C}" type="datetimeFigureOut">
              <a:rPr lang="es-CR" smtClean="0"/>
              <a:t>1/10/2018</a:t>
            </a:fld>
            <a:endParaRPr lang="es-C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67C8B-7B20-4DC3-AB2C-7AD238BECFF3}" type="slidenum">
              <a:rPr lang="es-CR" smtClean="0"/>
              <a:t>‹Nº›</a:t>
            </a:fld>
            <a:endParaRPr lang="es-CR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394" y="257101"/>
            <a:ext cx="1591550" cy="684585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4300" y="136691"/>
            <a:ext cx="1136281" cy="925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52145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C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8B95E-12BD-4183-8CF2-2F842B03D06C}" type="datetimeFigureOut">
              <a:rPr lang="es-CR" smtClean="0"/>
              <a:t>1/10/2018</a:t>
            </a:fld>
            <a:endParaRPr lang="es-C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67C8B-7B20-4DC3-AB2C-7AD238BECFF3}" type="slidenum">
              <a:rPr lang="es-CR" smtClean="0"/>
              <a:t>‹Nº›</a:t>
            </a:fld>
            <a:endParaRPr lang="es-CR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394" y="257101"/>
            <a:ext cx="1591550" cy="684585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4300" y="136691"/>
            <a:ext cx="1136281" cy="925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154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38B95E-12BD-4183-8CF2-2F842B03D06C}" type="datetimeFigureOut">
              <a:rPr lang="es-CR" smtClean="0"/>
              <a:t>1/10/2018</a:t>
            </a:fld>
            <a:endParaRPr lang="es-C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867C8B-7B20-4DC3-AB2C-7AD238BECFF3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60473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lasso@meic.go.cr" TargetMode="External"/><Relationship Id="rId2" Type="http://schemas.openxmlformats.org/officeDocument/2006/relationships/hyperlink" Target="mailto:acarrion@meic.go.cr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1377280" y="1526262"/>
            <a:ext cx="951065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R" sz="2000" dirty="0">
                <a:latin typeface="Arial" panose="020B0604020202020204" pitchFamily="34" charset="0"/>
                <a:cs typeface="Arial" panose="020B0604020202020204" pitchFamily="34" charset="0"/>
              </a:rPr>
              <a:t>El Ministerio de Economía, Industria y Comercio, tienen el agrado de invitarle a la</a:t>
            </a:r>
            <a:r>
              <a:rPr lang="es-C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s-C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1937568" y="2222404"/>
            <a:ext cx="841997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R" sz="2800" dirty="0">
                <a:latin typeface="Berlin Sans FB" panose="020E0602020502020306" pitchFamily="34" charset="0"/>
              </a:rPr>
              <a:t>“ Inauguración de la Semana Nacional de la</a:t>
            </a:r>
          </a:p>
          <a:p>
            <a:pPr algn="ctr"/>
            <a:r>
              <a:rPr lang="es-CR" sz="2800" dirty="0">
                <a:latin typeface="Berlin Sans FB" panose="020E0602020502020306" pitchFamily="34" charset="0"/>
              </a:rPr>
              <a:t>Inocuidad de los Alimentos</a:t>
            </a:r>
            <a:r>
              <a:rPr lang="es-CR" sz="2800" dirty="0" smtClean="0">
                <a:latin typeface="Berlin Sans FB" panose="020E0602020502020306" pitchFamily="34" charset="0"/>
              </a:rPr>
              <a:t>”</a:t>
            </a:r>
            <a:endParaRPr lang="es-CR" sz="2800" dirty="0">
              <a:latin typeface="Berlin Sans FB" panose="020E0602020502020306" pitchFamily="34" charset="0"/>
            </a:endParaRPr>
          </a:p>
        </p:txBody>
      </p:sp>
      <p:sp>
        <p:nvSpPr>
          <p:cNvPr id="15" name="Rectángulo 14"/>
          <p:cNvSpPr/>
          <p:nvPr/>
        </p:nvSpPr>
        <p:spPr>
          <a:xfrm>
            <a:off x="1350516" y="4856133"/>
            <a:ext cx="9232618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Fecha: lunes 5 </a:t>
            </a:r>
            <a:r>
              <a:rPr lang="es-CR" sz="2000" dirty="0">
                <a:latin typeface="Arial" panose="020B0604020202020204" pitchFamily="34" charset="0"/>
                <a:cs typeface="Arial" panose="020B0604020202020204" pitchFamily="34" charset="0"/>
              </a:rPr>
              <a:t>de noviembre del </a:t>
            </a:r>
            <a:r>
              <a:rPr lang="es-C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2018 </a:t>
            </a:r>
          </a:p>
          <a:p>
            <a:r>
              <a:rPr lang="es-C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Horario: 8:00 </a:t>
            </a:r>
            <a:r>
              <a:rPr lang="es-CR" dirty="0">
                <a:latin typeface="Arial" panose="020B0604020202020204" pitchFamily="34" charset="0"/>
                <a:cs typeface="Arial" panose="020B0604020202020204" pitchFamily="34" charset="0"/>
              </a:rPr>
              <a:t>am a </a:t>
            </a:r>
            <a:r>
              <a:rPr lang="es-CR" dirty="0" smtClean="0">
                <a:latin typeface="Arial" panose="020B0604020202020204" pitchFamily="34" charset="0"/>
                <a:cs typeface="Arial" panose="020B0604020202020204" pitchFamily="34" charset="0"/>
              </a:rPr>
              <a:t>4:30 pm.</a:t>
            </a:r>
          </a:p>
          <a:p>
            <a:r>
              <a:rPr lang="es-CR" dirty="0" smtClean="0">
                <a:latin typeface="Arial" panose="020B0604020202020204" pitchFamily="34" charset="0"/>
                <a:cs typeface="Arial" panose="020B0604020202020204" pitchFamily="34" charset="0"/>
              </a:rPr>
              <a:t>Lugar: Instituto </a:t>
            </a:r>
            <a:r>
              <a:rPr lang="es-CR" dirty="0">
                <a:latin typeface="Arial" panose="020B0604020202020204" pitchFamily="34" charset="0"/>
                <a:cs typeface="Arial" panose="020B0604020202020204" pitchFamily="34" charset="0"/>
              </a:rPr>
              <a:t>Interamericano de Cooperación para la Agricultura, </a:t>
            </a:r>
            <a:r>
              <a:rPr lang="es-CR" dirty="0" smtClean="0">
                <a:latin typeface="Arial" panose="020B0604020202020204" pitchFamily="34" charset="0"/>
                <a:cs typeface="Arial" panose="020B0604020202020204" pitchFamily="34" charset="0"/>
              </a:rPr>
              <a:t>Coronado.</a:t>
            </a:r>
            <a:endParaRPr lang="es-C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R" dirty="0" smtClean="0">
                <a:latin typeface="Arial" panose="020B0604020202020204" pitchFamily="34" charset="0"/>
                <a:cs typeface="Arial" panose="020B0604020202020204" pitchFamily="34" charset="0"/>
              </a:rPr>
              <a:t>Confirmar su asistencia: </a:t>
            </a:r>
            <a:r>
              <a:rPr lang="es-CR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acarrion@meic.go.cr</a:t>
            </a:r>
            <a:r>
              <a:rPr lang="es-CR" dirty="0" smtClean="0">
                <a:latin typeface="Arial" panose="020B0604020202020204" pitchFamily="34" charset="0"/>
                <a:cs typeface="Arial" panose="020B0604020202020204" pitchFamily="34" charset="0"/>
              </a:rPr>
              <a:t> ; </a:t>
            </a:r>
            <a:r>
              <a:rPr lang="es-CR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alasso@meic.go.cr</a:t>
            </a:r>
            <a:r>
              <a:rPr lang="es-CR" dirty="0" smtClean="0">
                <a:latin typeface="Arial" panose="020B0604020202020204" pitchFamily="34" charset="0"/>
                <a:cs typeface="Arial" panose="020B0604020202020204" pitchFamily="34" charset="0"/>
              </a:rPr>
              <a:t> .</a:t>
            </a:r>
            <a:endParaRPr lang="es-C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ángulo 15"/>
          <p:cNvSpPr/>
          <p:nvPr/>
        </p:nvSpPr>
        <p:spPr>
          <a:xfrm>
            <a:off x="1937568" y="3450994"/>
            <a:ext cx="86455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R" sz="2000" dirty="0">
                <a:latin typeface="Arial" panose="020B0604020202020204" pitchFamily="34" charset="0"/>
                <a:cs typeface="Arial" panose="020B0604020202020204" pitchFamily="34" charset="0"/>
              </a:rPr>
              <a:t>Tema de </a:t>
            </a:r>
            <a:r>
              <a:rPr lang="es-C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Inauguración:</a:t>
            </a:r>
          </a:p>
          <a:p>
            <a:pPr algn="ctr"/>
            <a:r>
              <a:rPr lang="es-CR" sz="2000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CR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Alimentos Inocuos en cualquier momento y en cualquier lugar” </a:t>
            </a:r>
          </a:p>
        </p:txBody>
      </p:sp>
      <p:sp>
        <p:nvSpPr>
          <p:cNvPr id="17" name="Rectángulo 16"/>
          <p:cNvSpPr/>
          <p:nvPr/>
        </p:nvSpPr>
        <p:spPr>
          <a:xfrm>
            <a:off x="3030229" y="501785"/>
            <a:ext cx="64602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R" dirty="0">
                <a:solidFill>
                  <a:schemeClr val="accent1">
                    <a:lumMod val="50000"/>
                  </a:schemeClr>
                </a:solidFill>
                <a:latin typeface="Berlin Sans FB" panose="020E0602020502020306" pitchFamily="34" charset="0"/>
              </a:rPr>
              <a:t>"</a:t>
            </a:r>
            <a:r>
              <a:rPr lang="es-CR" dirty="0">
                <a:solidFill>
                  <a:schemeClr val="accent1">
                    <a:lumMod val="50000"/>
                  </a:schemeClr>
                </a:solidFill>
                <a:latin typeface="Bernard MT Condensed" panose="02050806060905020404" pitchFamily="18" charset="0"/>
              </a:rPr>
              <a:t>Alimentos </a:t>
            </a:r>
            <a:r>
              <a:rPr lang="es-CR" dirty="0" smtClean="0">
                <a:solidFill>
                  <a:schemeClr val="accent1">
                    <a:lumMod val="50000"/>
                  </a:schemeClr>
                </a:solidFill>
                <a:latin typeface="Bernard MT Condensed" panose="02050806060905020404" pitchFamily="18" charset="0"/>
              </a:rPr>
              <a:t>inocuos para los consumidores de todo el mundo" </a:t>
            </a:r>
            <a:endParaRPr lang="es-CR" dirty="0">
              <a:solidFill>
                <a:schemeClr val="accent1">
                  <a:lumMod val="50000"/>
                </a:schemeClr>
              </a:solidFill>
              <a:latin typeface="Bernard MT Condensed" panose="020508060609050204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154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lantilla oficial MEI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Plantilla oficial MEIC</Template>
  <TotalTime>1797</TotalTime>
  <Words>92</Words>
  <Application>Microsoft Office PowerPoint</Application>
  <PresentationFormat>Panorámica</PresentationFormat>
  <Paragraphs>10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Berlin Sans FB</vt:lpstr>
      <vt:lpstr>Bernard MT Condensed</vt:lpstr>
      <vt:lpstr>Calibri</vt:lpstr>
      <vt:lpstr>Calibri Light</vt:lpstr>
      <vt:lpstr>Plantilla oficial MEIC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Carlos Mora Gómez</dc:creator>
  <cp:lastModifiedBy>Amanda Lasso Cruz</cp:lastModifiedBy>
  <cp:revision>194</cp:revision>
  <dcterms:created xsi:type="dcterms:W3CDTF">2015-06-29T23:27:45Z</dcterms:created>
  <dcterms:modified xsi:type="dcterms:W3CDTF">2018-10-01T15:12:01Z</dcterms:modified>
</cp:coreProperties>
</file>